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80964"/>
            <a:ext cx="8455025" cy="1006475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13" y="1089025"/>
            <a:ext cx="6400800" cy="560388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50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84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03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9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9"/>
            <a:ext cx="82296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4"/>
            <a:ext cx="8229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2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4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5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9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6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80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6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8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3AEDE8-0471-43A2-AF49-0E5EB948894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0A0F8E36-BB45-4256-B111-A2860A3BA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7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God's Powerful Sword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/>
              <a:t>Heb 4:12-13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The Word Of God Is “Living” And “Powerful”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/>
              <a:t>God’s word is not some “dead letter”</a:t>
            </a:r>
          </a:p>
          <a:p>
            <a:r>
              <a:rPr lang="en-US" sz="4000" dirty="0"/>
              <a:t>That God’s Word is alive is seen in its power </a:t>
            </a:r>
          </a:p>
          <a:p>
            <a:r>
              <a:rPr lang="en-US" sz="4000" dirty="0"/>
              <a:t>How could anything with such power be a “dead letter”?</a:t>
            </a:r>
          </a:p>
          <a:p>
            <a:r>
              <a:rPr lang="en-US" sz="4000" dirty="0"/>
              <a:t>With such a “living” and “powerful” word at our disposal, we would be foolish to neglect the blessings it offers, or the warnings it gives!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The Word Of God Is “Sharp” And “A Discerner”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/>
              <a:t>Sharper than any two-edged sword</a:t>
            </a:r>
          </a:p>
          <a:p>
            <a:r>
              <a:rPr lang="en-US" sz="4000" dirty="0"/>
              <a:t>A discerner of the “thoughts and intents of the heart”</a:t>
            </a:r>
          </a:p>
          <a:p>
            <a:r>
              <a:rPr lang="en-US" sz="4000" dirty="0"/>
              <a:t>One cannot hear or read the Word of God without being affected! </a:t>
            </a:r>
          </a:p>
          <a:p>
            <a:r>
              <a:rPr lang="en-US" sz="4000" dirty="0"/>
              <a:t>As stated earlier, the “life” of God’s Word is due to the nature of God Himself. Thus?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The Power Of God’s Word Is Due To His Omniscience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God is Omniscient</a:t>
            </a:r>
          </a:p>
          <a:p>
            <a:r>
              <a:rPr lang="en-US" sz="4000" dirty="0"/>
              <a:t>Therefore no one can hide from the Judge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7387" y="5791200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words03_co_09_PowerPlugs_Template_m2a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ords03_co_09_PowerPlugs_Template_m2ax.v17.12.s.potx" id="{832382AF-3F7F-46A3-81EA-C6D83F06392C}" vid="{379265F5-0DA8-4F17-A8E0-E1CC6486EE8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Swords03_co_09_PowerPlugs_Template_m2ax.v18.01.s</Template>
  <TotalTime>836</TotalTime>
  <Words>310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Swords03_co_09_PowerPlugs_Template_m2ax.v18.01.s</vt:lpstr>
      <vt:lpstr>God's Powerful Sword</vt:lpstr>
      <vt:lpstr>The Word Of God Is “Living” And “Powerful”</vt:lpstr>
      <vt:lpstr>The Word Of God Is “Sharp” And “A Discerner”</vt:lpstr>
      <vt:lpstr>The Power Of God’s Word Is Due To His Omniscience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God's Powerful Sword</dc:title>
  <dc:creator>Jack</dc:creator>
  <cp:lastModifiedBy>Jack Critchfield</cp:lastModifiedBy>
  <cp:revision>2</cp:revision>
  <dcterms:created xsi:type="dcterms:W3CDTF">2011-05-21T19:45:48Z</dcterms:created>
  <dcterms:modified xsi:type="dcterms:W3CDTF">2021-01-17T16:43:13Z</dcterms:modified>
</cp:coreProperties>
</file>